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82FE-C2D0-4453-ADB3-4A02FC5A49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BD68-A43D-4F7F-BE7D-642187EB0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4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82FE-C2D0-4453-ADB3-4A02FC5A49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BD68-A43D-4F7F-BE7D-642187EB0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82FE-C2D0-4453-ADB3-4A02FC5A49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BD68-A43D-4F7F-BE7D-642187EB0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4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82FE-C2D0-4453-ADB3-4A02FC5A49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BD68-A43D-4F7F-BE7D-642187EB0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82FE-C2D0-4453-ADB3-4A02FC5A49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BD68-A43D-4F7F-BE7D-642187EB0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8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82FE-C2D0-4453-ADB3-4A02FC5A49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BD68-A43D-4F7F-BE7D-642187EB0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0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82FE-C2D0-4453-ADB3-4A02FC5A49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BD68-A43D-4F7F-BE7D-642187EB0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8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82FE-C2D0-4453-ADB3-4A02FC5A49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BD68-A43D-4F7F-BE7D-642187EB0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8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82FE-C2D0-4453-ADB3-4A02FC5A49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BD68-A43D-4F7F-BE7D-642187EB0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1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82FE-C2D0-4453-ADB3-4A02FC5A49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BD68-A43D-4F7F-BE7D-642187EB0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2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82FE-C2D0-4453-ADB3-4A02FC5A49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BD68-A43D-4F7F-BE7D-642187EB0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1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A82FE-C2D0-4453-ADB3-4A02FC5A49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4BD68-A43D-4F7F-BE7D-642187EB0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6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un9-26.userapi.com/impg/3Tft2aBLERM9UZqszXbVkjwC1A63WjI8s6bKbw/lyKTJz7Oqx4.jpg?size=1280x960&amp;quality=96&amp;sign=0faec1e358e1d8f00579131070f84fa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562"/>
            <a:ext cx="8880921" cy="655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6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50.userapi.com/impg/7f0L_PMP-o0dGq71kFkhcQyzAOkMCNbaMbrd7Q/beloeU33l0E.jpg?size=1280x960&amp;quality=96&amp;sign=00cb6ab326ba519095402c01b4c503f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562"/>
            <a:ext cx="8880921" cy="64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6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7.userapi.com/impg/Ze7GwHWm2xI7KAhqrnZj1oAMMMT7n5QFyMpOkw/mO5YixlKa2Q.jpg?size=1280x960&amp;quality=96&amp;sign=eabffb7e481f909373e3bbee75f66d9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873690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8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7.userapi.com/impg/Ze7GwHWm2xI7KAhqrnZj1oAMMMT7n5QFyMpOkw/mO5YixlKa2Q.jpg?size=1280x960&amp;quality=96&amp;sign=eabffb7e481f909373e3bbee75f66d9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389438"/>
            <a:ext cx="888092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78.userapi.com/impg/zEFVUP4zQhhNDp0eVas8LW-7xfx_nEoIUYeeaA/e3CvMjMScys.jpg?size=1280x960&amp;quality=96&amp;sign=a621822d1f903ed3711b90bd0ec82c7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52839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03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2021-11-12T17:22:10Z</dcterms:created>
  <dcterms:modified xsi:type="dcterms:W3CDTF">2021-11-12T17:35:30Z</dcterms:modified>
</cp:coreProperties>
</file>